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4" r:id="rId3"/>
    <p:sldId id="263" r:id="rId4"/>
    <p:sldId id="257" r:id="rId5"/>
    <p:sldId id="265" r:id="rId6"/>
    <p:sldId id="266" r:id="rId7"/>
    <p:sldId id="260" r:id="rId8"/>
    <p:sldId id="261" r:id="rId9"/>
    <p:sldId id="262" r:id="rId10"/>
    <p:sldId id="267" r:id="rId11"/>
    <p:sldId id="268" r:id="rId12"/>
    <p:sldId id="269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2124A9-C582-4636-B38B-921919FF1E73}" type="datetimeFigureOut">
              <a:rPr lang="ru-RU" smtClean="0"/>
              <a:pPr/>
              <a:t>24.11.2021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8009AFD-D7E9-4526-B7A3-B500A447979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57166"/>
            <a:ext cx="7851648" cy="264320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5143512"/>
            <a:ext cx="7854696" cy="135732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Библиотека\Desktop\загляни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Библиотека\Desktop\рам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857232"/>
            <a:ext cx="8286808" cy="5715040"/>
          </a:xfrm>
          <a:prstGeom prst="rect">
            <a:avLst/>
          </a:prstGeom>
          <a:noFill/>
        </p:spPr>
      </p:pic>
      <p:pic>
        <p:nvPicPr>
          <p:cNvPr id="11267" name="Picture 3" descr="C:\Users\Библиотека\Desktop\анге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142984"/>
            <a:ext cx="5286412" cy="38576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7224" y="857232"/>
            <a:ext cx="407196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                      Мать                                                              </a:t>
            </a:r>
            <a:r>
              <a:rPr lang="ru-RU" dirty="0"/>
              <a:t>Она была исполнена печали</a:t>
            </a:r>
            <a:r>
              <a:rPr lang="ru-RU" dirty="0" smtClean="0"/>
              <a:t>,                 </a:t>
            </a:r>
            <a:r>
              <a:rPr lang="ru-RU" dirty="0"/>
              <a:t>И между тем, как шумны и </a:t>
            </a:r>
            <a:r>
              <a:rPr lang="ru-RU" dirty="0" smtClean="0"/>
              <a:t>резвы      </a:t>
            </a:r>
            <a:r>
              <a:rPr lang="ru-RU" dirty="0"/>
              <a:t>Три отрока вокруг нее играли</a:t>
            </a:r>
            <a:r>
              <a:rPr lang="ru-RU" dirty="0" smtClean="0"/>
              <a:t>,             </a:t>
            </a:r>
            <a:r>
              <a:rPr lang="ru-RU" dirty="0"/>
              <a:t>Ее уста задумчиво шептали: «Несчастные! зачем родились вы? Пойдете вы дорогою </a:t>
            </a:r>
            <a:r>
              <a:rPr lang="ru-RU" dirty="0" smtClean="0"/>
              <a:t>прямою                </a:t>
            </a:r>
            <a:r>
              <a:rPr lang="ru-RU" dirty="0"/>
              <a:t>И вам судьбы своей не избежать</a:t>
            </a:r>
            <a:r>
              <a:rPr lang="ru-RU" dirty="0" smtClean="0"/>
              <a:t>!       </a:t>
            </a:r>
            <a:r>
              <a:rPr lang="ru-RU" dirty="0"/>
              <a:t>Не омрачай веселья их тоскою</a:t>
            </a:r>
            <a:r>
              <a:rPr lang="ru-RU" dirty="0" smtClean="0"/>
              <a:t>,            </a:t>
            </a:r>
            <a:r>
              <a:rPr lang="ru-RU" dirty="0"/>
              <a:t>Не плачь над ними, мученица-мать</a:t>
            </a:r>
            <a:r>
              <a:rPr lang="ru-RU" dirty="0" smtClean="0"/>
              <a:t>!   </a:t>
            </a:r>
            <a:r>
              <a:rPr lang="ru-RU" dirty="0"/>
              <a:t>Но говори им с молодости ранней</a:t>
            </a:r>
            <a:r>
              <a:rPr lang="ru-RU" dirty="0" smtClean="0"/>
              <a:t>:  </a:t>
            </a:r>
            <a:r>
              <a:rPr lang="ru-RU" dirty="0"/>
              <a:t>Есть времена, есть целые века</a:t>
            </a:r>
            <a:r>
              <a:rPr lang="ru-RU" dirty="0" smtClean="0"/>
              <a:t>,             </a:t>
            </a:r>
            <a:r>
              <a:rPr lang="ru-RU" dirty="0"/>
              <a:t>В которые нет ничего желанней, Прекраснее - тернового венка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..                                                     </a:t>
            </a:r>
            <a:r>
              <a:rPr lang="ru-RU" dirty="0"/>
              <a:t>Николай Алексеевич Некрасов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143504" y="1500174"/>
            <a:ext cx="342902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Внимая ужасам войны,</a:t>
            </a:r>
          </a:p>
          <a:p>
            <a:r>
              <a:rPr lang="ru-RU" dirty="0" smtClean="0"/>
              <a:t>При каждой новой жертве боя,</a:t>
            </a:r>
          </a:p>
          <a:p>
            <a:r>
              <a:rPr lang="ru-RU" dirty="0" smtClean="0"/>
              <a:t>Мне жаль не друга, не жены,</a:t>
            </a:r>
          </a:p>
          <a:p>
            <a:r>
              <a:rPr lang="ru-RU" dirty="0" smtClean="0"/>
              <a:t>Мне жаль не самого героя.</a:t>
            </a:r>
          </a:p>
          <a:p>
            <a:endParaRPr lang="ru-RU" dirty="0" smtClean="0"/>
          </a:p>
          <a:p>
            <a:r>
              <a:rPr lang="ru-RU" b="1" dirty="0" smtClean="0"/>
              <a:t>. </a:t>
            </a:r>
            <a:r>
              <a:rPr lang="ru-RU" dirty="0" smtClean="0"/>
              <a:t>Увы! Утешится жена,</a:t>
            </a:r>
          </a:p>
          <a:p>
            <a:r>
              <a:rPr lang="ru-RU" dirty="0" smtClean="0"/>
              <a:t>И друга лучший друг забудет.</a:t>
            </a:r>
          </a:p>
          <a:p>
            <a:r>
              <a:rPr lang="ru-RU" dirty="0" smtClean="0"/>
              <a:t>Но где-то есть душа одна –</a:t>
            </a:r>
          </a:p>
          <a:p>
            <a:r>
              <a:rPr lang="ru-RU" dirty="0" smtClean="0"/>
              <a:t>Она до гроба помнить будет.</a:t>
            </a:r>
          </a:p>
          <a:p>
            <a:endParaRPr lang="ru-RU" dirty="0" smtClean="0"/>
          </a:p>
          <a:p>
            <a:r>
              <a:rPr lang="ru-RU" b="1" dirty="0" smtClean="0"/>
              <a:t>.</a:t>
            </a:r>
            <a:r>
              <a:rPr lang="ru-RU" dirty="0" smtClean="0"/>
              <a:t> Средь лицемерных наших дел,</a:t>
            </a:r>
          </a:p>
          <a:p>
            <a:r>
              <a:rPr lang="ru-RU" dirty="0" smtClean="0"/>
              <a:t>И всякой пошлости, и прозы</a:t>
            </a:r>
          </a:p>
          <a:p>
            <a:r>
              <a:rPr lang="ru-RU" dirty="0" smtClean="0"/>
              <a:t>Одни я в мире подсмотрел</a:t>
            </a:r>
          </a:p>
          <a:p>
            <a:r>
              <a:rPr lang="ru-RU" dirty="0" smtClean="0"/>
              <a:t>Святые искренние слезы –</a:t>
            </a:r>
          </a:p>
          <a:p>
            <a:r>
              <a:rPr lang="ru-RU" dirty="0" smtClean="0"/>
              <a:t>То слезы бедных матерей.</a:t>
            </a:r>
          </a:p>
          <a:p>
            <a:r>
              <a:rPr lang="ru-RU" i="1" dirty="0" smtClean="0"/>
              <a:t>Н. А. Некрасов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8794" y="1071546"/>
            <a:ext cx="492920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 </a:t>
            </a:r>
            <a:r>
              <a:rPr lang="ru-RU" sz="2400" dirty="0" smtClean="0"/>
              <a:t>Ты богоматерь, нет сомненья,</a:t>
            </a:r>
          </a:p>
          <a:p>
            <a:r>
              <a:rPr lang="ru-RU" sz="2400" dirty="0" smtClean="0"/>
              <a:t>Не та, которая красой</a:t>
            </a:r>
          </a:p>
          <a:p>
            <a:r>
              <a:rPr lang="ru-RU" sz="2400" dirty="0" smtClean="0"/>
              <a:t>Пленила только дух святой,</a:t>
            </a:r>
          </a:p>
          <a:p>
            <a:r>
              <a:rPr lang="ru-RU" sz="2400" dirty="0" smtClean="0"/>
              <a:t>Мила ты всем без исключенья;</a:t>
            </a:r>
          </a:p>
          <a:p>
            <a:r>
              <a:rPr lang="ru-RU" sz="2400" dirty="0" smtClean="0"/>
              <a:t>Не та, которая Христа</a:t>
            </a:r>
          </a:p>
          <a:p>
            <a:r>
              <a:rPr lang="ru-RU" sz="2400" dirty="0" smtClean="0"/>
              <a:t>Родила, не </a:t>
            </a:r>
            <a:r>
              <a:rPr lang="ru-RU" sz="2400" dirty="0" err="1" smtClean="0"/>
              <a:t>спросясь</a:t>
            </a:r>
            <a:r>
              <a:rPr lang="ru-RU" sz="2400" dirty="0" smtClean="0"/>
              <a:t> супруга.</a:t>
            </a:r>
          </a:p>
          <a:p>
            <a:r>
              <a:rPr lang="ru-RU" sz="2400" dirty="0" smtClean="0"/>
              <a:t>Есть бог другой земного круга —</a:t>
            </a:r>
          </a:p>
          <a:p>
            <a:r>
              <a:rPr lang="ru-RU" sz="2400" dirty="0" smtClean="0"/>
              <a:t>Ему послушна красота,</a:t>
            </a:r>
          </a:p>
          <a:p>
            <a:r>
              <a:rPr lang="ru-RU" sz="2400" dirty="0" smtClean="0"/>
              <a:t>Он бог Парни, </a:t>
            </a:r>
            <a:r>
              <a:rPr lang="ru-RU" sz="2400" dirty="0" err="1" smtClean="0"/>
              <a:t>Тибулла</a:t>
            </a:r>
            <a:r>
              <a:rPr lang="ru-RU" sz="2400" dirty="0" smtClean="0"/>
              <a:t>, Мура,</a:t>
            </a:r>
          </a:p>
          <a:p>
            <a:r>
              <a:rPr lang="ru-RU" sz="2400" dirty="0" smtClean="0"/>
              <a:t>Им мучусь, им утешен я.</a:t>
            </a:r>
          </a:p>
          <a:p>
            <a:r>
              <a:rPr lang="ru-RU" sz="2400" dirty="0" smtClean="0"/>
              <a:t>Он весь в тебя — ты мать Амура,</a:t>
            </a:r>
          </a:p>
          <a:p>
            <a:r>
              <a:rPr lang="ru-RU" sz="2400" dirty="0" smtClean="0"/>
              <a:t>Ты богородица моя.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Библиотека\Desktop\мат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14393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берегит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128000" cy="533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Библиотека\Desktop\выск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85794"/>
            <a:ext cx="8001056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знаешь м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858180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день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429684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071546"/>
            <a:ext cx="307183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Мама, мамочка, мамуля!</a:t>
            </a:r>
            <a:br>
              <a:rPr lang="ru-RU" sz="2000" dirty="0" smtClean="0"/>
            </a:br>
            <a:r>
              <a:rPr lang="ru-RU" sz="2000" dirty="0" smtClean="0"/>
              <a:t>Лучше всех на свете ты.</a:t>
            </a:r>
            <a:br>
              <a:rPr lang="ru-RU" sz="2000" dirty="0" smtClean="0"/>
            </a:br>
            <a:r>
              <a:rPr lang="ru-RU" sz="2000" dirty="0" smtClean="0"/>
              <a:t>Восхищаюсь и люблю я</a:t>
            </a:r>
            <a:br>
              <a:rPr lang="ru-RU" sz="2000" dirty="0" smtClean="0"/>
            </a:br>
            <a:r>
              <a:rPr lang="ru-RU" sz="2000" dirty="0" smtClean="0"/>
              <a:t>Твои нежные черты.</a:t>
            </a:r>
            <a:br>
              <a:rPr lang="ru-RU" sz="2000" dirty="0" smtClean="0"/>
            </a:br>
            <a:r>
              <a:rPr lang="ru-RU" sz="2000" dirty="0" smtClean="0"/>
              <a:t>Как же выразить красиво</a:t>
            </a:r>
            <a:br>
              <a:rPr lang="ru-RU" sz="2000" dirty="0" smtClean="0"/>
            </a:br>
            <a:r>
              <a:rPr lang="ru-RU" sz="2000" dirty="0" smtClean="0"/>
              <a:t>Мне любовь к тебе свою?</a:t>
            </a:r>
            <a:br>
              <a:rPr lang="ru-RU" sz="2000" dirty="0" smtClean="0"/>
            </a:br>
            <a:r>
              <a:rPr lang="ru-RU" sz="2000" dirty="0" smtClean="0"/>
              <a:t>Мама, милая, спасибо</a:t>
            </a:r>
            <a:br>
              <a:rPr lang="ru-RU" sz="2000" dirty="0" smtClean="0"/>
            </a:br>
            <a:r>
              <a:rPr lang="ru-RU" sz="2000" dirty="0" smtClean="0"/>
              <a:t>За подарок — жизнь мою.</a:t>
            </a:r>
            <a:br>
              <a:rPr lang="ru-RU" sz="2000" dirty="0" smtClean="0"/>
            </a:br>
            <a:r>
              <a:rPr lang="ru-RU" sz="2000" dirty="0" smtClean="0"/>
              <a:t>Говорю слова я эти,</a:t>
            </a:r>
            <a:br>
              <a:rPr lang="ru-RU" sz="2000" dirty="0" smtClean="0"/>
            </a:br>
            <a:r>
              <a:rPr lang="ru-RU" sz="2000" dirty="0" smtClean="0"/>
              <a:t>Уважая и любя,</a:t>
            </a:r>
            <a:br>
              <a:rPr lang="ru-RU" sz="2000" dirty="0" smtClean="0"/>
            </a:br>
            <a:r>
              <a:rPr lang="ru-RU" sz="2000" dirty="0" smtClean="0"/>
              <a:t>И цветы на всей планете</a:t>
            </a:r>
            <a:br>
              <a:rPr lang="ru-RU" sz="2000" dirty="0" smtClean="0"/>
            </a:br>
            <a:r>
              <a:rPr lang="ru-RU" sz="2000" dirty="0" smtClean="0"/>
              <a:t>Расцветают для тебя!</a:t>
            </a:r>
            <a:endParaRPr lang="ru-RU" sz="20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29058" y="889844"/>
            <a:ext cx="45720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Мамочка наша родная,</a:t>
            </a:r>
            <a:br>
              <a:rPr lang="ru-RU" sz="2000" dirty="0" smtClean="0"/>
            </a:br>
            <a:r>
              <a:rPr lang="ru-RU" sz="2000" dirty="0" smtClean="0"/>
              <a:t>Эти нежные строки — тебе.</a:t>
            </a:r>
            <a:br>
              <a:rPr lang="ru-RU" sz="2000" dirty="0" smtClean="0"/>
            </a:br>
            <a:r>
              <a:rPr lang="ru-RU" sz="2000" dirty="0" smtClean="0"/>
              <a:t>Самой милой и самой красивой,</a:t>
            </a:r>
            <a:br>
              <a:rPr lang="ru-RU" sz="2000" dirty="0" smtClean="0"/>
            </a:br>
            <a:r>
              <a:rPr lang="ru-RU" sz="2000" dirty="0" smtClean="0"/>
              <a:t>Самой доброй на этой земле.</a:t>
            </a:r>
            <a:br>
              <a:rPr lang="ru-RU" sz="2000" dirty="0" smtClean="0"/>
            </a:br>
            <a:r>
              <a:rPr lang="ru-RU" sz="2000" dirty="0" smtClean="0"/>
              <a:t>Пусть печали в твой дом не заходят,</a:t>
            </a:r>
            <a:br>
              <a:rPr lang="ru-RU" sz="2000" dirty="0" smtClean="0"/>
            </a:br>
            <a:r>
              <a:rPr lang="ru-RU" sz="2000" dirty="0" smtClean="0"/>
              <a:t>Пусть болезни пройдут стороной.</a:t>
            </a:r>
            <a:br>
              <a:rPr lang="ru-RU" sz="2000" dirty="0" smtClean="0"/>
            </a:br>
            <a:r>
              <a:rPr lang="ru-RU" sz="2000" dirty="0" smtClean="0"/>
              <a:t>Мы весь мир поместили б в ладони</a:t>
            </a:r>
            <a:br>
              <a:rPr lang="ru-RU" sz="2000" dirty="0" smtClean="0"/>
            </a:br>
            <a:r>
              <a:rPr lang="ru-RU" sz="2000" dirty="0" smtClean="0"/>
              <a:t>И тебе подарили одной.</a:t>
            </a:r>
            <a:br>
              <a:rPr lang="ru-RU" sz="2000" dirty="0" smtClean="0"/>
            </a:br>
            <a:r>
              <a:rPr lang="ru-RU" sz="2000" dirty="0" smtClean="0"/>
              <a:t>Но и этого было бы мало,</a:t>
            </a:r>
            <a:br>
              <a:rPr lang="ru-RU" sz="2000" dirty="0" smtClean="0"/>
            </a:br>
            <a:r>
              <a:rPr lang="ru-RU" sz="2000" dirty="0" smtClean="0"/>
              <a:t>Чтоб воздать за твою доброту.</a:t>
            </a:r>
            <a:br>
              <a:rPr lang="ru-RU" sz="2000" dirty="0" smtClean="0"/>
            </a:br>
            <a:r>
              <a:rPr lang="ru-RU" sz="2000" dirty="0" smtClean="0"/>
              <a:t>Мы всю жизнь, наша милая мама,</a:t>
            </a:r>
            <a:br>
              <a:rPr lang="ru-RU" sz="2000" dirty="0" smtClean="0"/>
            </a:br>
            <a:r>
              <a:rPr lang="ru-RU" sz="2000" dirty="0" smtClean="0"/>
              <a:t>Пред тобой в неоплатном долгу.</a:t>
            </a:r>
            <a:br>
              <a:rPr lang="ru-RU" sz="2000" dirty="0" smtClean="0"/>
            </a:br>
            <a:r>
              <a:rPr lang="ru-RU" sz="2000" dirty="0" smtClean="0"/>
              <a:t>Спасибо, родная, за то, что растила,</a:t>
            </a:r>
            <a:br>
              <a:rPr lang="ru-RU" sz="2000" dirty="0" smtClean="0"/>
            </a:br>
            <a:r>
              <a:rPr lang="ru-RU" sz="2000" dirty="0" smtClean="0"/>
              <a:t>За то, что взамен ничего не просила.</a:t>
            </a:r>
            <a:br>
              <a:rPr lang="ru-RU" sz="2000" dirty="0" smtClean="0"/>
            </a:br>
            <a:r>
              <a:rPr lang="ru-RU" sz="2000" dirty="0" smtClean="0"/>
              <a:t>Что горе и радость деля пополам,</a:t>
            </a:r>
            <a:br>
              <a:rPr lang="ru-RU" sz="2000" dirty="0" smtClean="0"/>
            </a:br>
            <a:r>
              <a:rPr lang="ru-RU" sz="2000" dirty="0" smtClean="0"/>
              <a:t>Во всем лучшей доли желала ты нам.</a:t>
            </a:r>
            <a:br>
              <a:rPr lang="ru-RU" sz="2000" dirty="0" smtClean="0"/>
            </a:br>
            <a:r>
              <a:rPr lang="ru-RU" sz="2000" dirty="0" smtClean="0"/>
              <a:t>Красива, заботлива, нежно нежна,</a:t>
            </a:r>
            <a:br>
              <a:rPr lang="ru-RU" sz="2000" dirty="0" smtClean="0"/>
            </a:br>
            <a:r>
              <a:rPr lang="ru-RU" sz="2000" dirty="0" smtClean="0"/>
              <a:t>Ты нам ежедневно и вечно нужна!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37147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Дать детям жизнь и вырастить людьми,</a:t>
            </a:r>
            <a:br>
              <a:rPr lang="ru-RU" dirty="0" smtClean="0"/>
            </a:br>
            <a:r>
              <a:rPr lang="ru-RU" dirty="0" smtClean="0"/>
              <a:t>Отдав любовь, все помыслы свои,</a:t>
            </a:r>
            <a:br>
              <a:rPr lang="ru-RU" dirty="0" smtClean="0"/>
            </a:br>
            <a:r>
              <a:rPr lang="ru-RU" dirty="0" smtClean="0"/>
              <a:t>Здоровье, силы, душу в них вложить!</a:t>
            </a:r>
            <a:br>
              <a:rPr lang="ru-RU" dirty="0" smtClean="0"/>
            </a:br>
            <a:r>
              <a:rPr lang="ru-RU" dirty="0" smtClean="0"/>
              <a:t>Быть матерью — не значит лишь родить.</a:t>
            </a:r>
            <a:br>
              <a:rPr lang="ru-RU" dirty="0" smtClean="0"/>
            </a:br>
            <a:r>
              <a:rPr lang="ru-RU" dirty="0" smtClean="0"/>
              <a:t>Святой и благородный это труд.</a:t>
            </a:r>
            <a:br>
              <a:rPr lang="ru-RU" dirty="0" smtClean="0"/>
            </a:br>
            <a:r>
              <a:rPr lang="ru-RU" dirty="0" smtClean="0"/>
              <a:t>Но мамы благодарностей не ждут,</a:t>
            </a:r>
            <a:br>
              <a:rPr lang="ru-RU" dirty="0" smtClean="0"/>
            </a:br>
            <a:r>
              <a:rPr lang="ru-RU" dirty="0" smtClean="0"/>
              <a:t>Им дорого взаимопонимание,</a:t>
            </a:r>
            <a:br>
              <a:rPr lang="ru-RU" dirty="0" smtClean="0"/>
            </a:br>
            <a:r>
              <a:rPr lang="ru-RU" dirty="0" smtClean="0"/>
              <a:t>Их трогает любое к ним внимание.</a:t>
            </a:r>
            <a:br>
              <a:rPr lang="ru-RU" dirty="0" smtClean="0"/>
            </a:br>
            <a:r>
              <a:rPr lang="ru-RU" dirty="0" smtClean="0"/>
              <a:t>Хотя бы раз в году, в День матерей,</a:t>
            </a:r>
            <a:br>
              <a:rPr lang="ru-RU" dirty="0" smtClean="0"/>
            </a:br>
            <a:r>
              <a:rPr lang="ru-RU" dirty="0" smtClean="0"/>
              <a:t>Им расскажите о любви своей,</a:t>
            </a:r>
            <a:br>
              <a:rPr lang="ru-RU" dirty="0" smtClean="0"/>
            </a:br>
            <a:r>
              <a:rPr lang="ru-RU" dirty="0" smtClean="0"/>
              <a:t>Не пожалев ни слов, ни слез из глаз,</a:t>
            </a:r>
            <a:br>
              <a:rPr lang="ru-RU" dirty="0" smtClean="0"/>
            </a:br>
            <a:r>
              <a:rPr lang="ru-RU" dirty="0" smtClean="0"/>
              <a:t>Пока они способны слышать вас…</a:t>
            </a:r>
            <a:endParaRPr lang="ru-RU" dirty="0"/>
          </a:p>
        </p:txBody>
      </p:sp>
      <p:pic>
        <p:nvPicPr>
          <p:cNvPr id="2050" name="Picture 2" descr="C:\Users\Библиотека\Desktop\с дн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785794"/>
            <a:ext cx="4286280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Библиотека\Desktop\ден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800105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071546"/>
            <a:ext cx="3357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Поздравляем с днем Матери женщин!</a:t>
            </a:r>
            <a:br>
              <a:rPr lang="ru-RU" dirty="0" smtClean="0"/>
            </a:br>
            <a:r>
              <a:rPr lang="ru-RU" dirty="0" smtClean="0"/>
              <a:t>День осенний не грустен совсем.</a:t>
            </a:r>
            <a:br>
              <a:rPr lang="ru-RU" dirty="0" smtClean="0"/>
            </a:br>
            <a:r>
              <a:rPr lang="ru-RU" dirty="0" smtClean="0"/>
              <a:t>В мире есть непреложные вещи.</a:t>
            </a:r>
            <a:br>
              <a:rPr lang="ru-RU" dirty="0" smtClean="0"/>
            </a:br>
            <a:r>
              <a:rPr lang="ru-RU" dirty="0" smtClean="0"/>
              <a:t>Семьи нас сберегут от проблем.</a:t>
            </a:r>
            <a:br>
              <a:rPr lang="ru-RU" dirty="0" smtClean="0"/>
            </a:br>
            <a:r>
              <a:rPr lang="ru-RU" dirty="0" smtClean="0"/>
              <a:t>Мы хотим пожелать больше счастья,</a:t>
            </a:r>
            <a:br>
              <a:rPr lang="ru-RU" dirty="0" smtClean="0"/>
            </a:br>
            <a:r>
              <a:rPr lang="ru-RU" dirty="0" smtClean="0"/>
              <a:t>Пусть рассвет озаряет всегда</a:t>
            </a:r>
            <a:br>
              <a:rPr lang="ru-RU" dirty="0" smtClean="0"/>
            </a:br>
            <a:r>
              <a:rPr lang="ru-RU" dirty="0" smtClean="0"/>
              <a:t>Той мечтой, что должна исполняться —</a:t>
            </a:r>
            <a:br>
              <a:rPr lang="ru-RU" dirty="0" smtClean="0"/>
            </a:br>
            <a:r>
              <a:rPr lang="ru-RU" dirty="0" smtClean="0"/>
              <a:t>И не будут напрасны года!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14942" y="2714620"/>
            <a:ext cx="364333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Всевышним одарённые богини</a:t>
            </a:r>
            <a:br>
              <a:rPr lang="ru-RU" dirty="0" smtClean="0"/>
            </a:br>
            <a:r>
              <a:rPr lang="ru-RU" dirty="0" smtClean="0"/>
              <a:t>Способностью в младенца жизнь вдохнуть</a:t>
            </a:r>
            <a:br>
              <a:rPr lang="ru-RU" dirty="0" smtClean="0"/>
            </a:br>
            <a:r>
              <a:rPr lang="ru-RU" dirty="0" smtClean="0"/>
              <a:t>Меж небом и землёй посередине</a:t>
            </a:r>
            <a:br>
              <a:rPr lang="ru-RU" dirty="0" smtClean="0"/>
            </a:br>
            <a:r>
              <a:rPr lang="ru-RU" dirty="0" smtClean="0"/>
              <a:t>Лежит ваш светлый и нетленный путь.</a:t>
            </a:r>
            <a:br>
              <a:rPr lang="ru-RU" dirty="0" smtClean="0"/>
            </a:br>
            <a:r>
              <a:rPr lang="ru-RU" dirty="0" smtClean="0"/>
              <a:t>На вас всю жизнь готовы мы молиться,</a:t>
            </a:r>
            <a:br>
              <a:rPr lang="ru-RU" dirty="0" smtClean="0"/>
            </a:br>
            <a:r>
              <a:rPr lang="ru-RU" dirty="0" smtClean="0"/>
              <a:t>Любовь и нежность, благодарность — вам.</a:t>
            </a:r>
            <a:br>
              <a:rPr lang="ru-RU" dirty="0" smtClean="0"/>
            </a:br>
            <a:r>
              <a:rPr lang="ru-RU" dirty="0" smtClean="0"/>
              <a:t>И до земли до самой поклониться</a:t>
            </a:r>
            <a:br>
              <a:rPr lang="ru-RU" dirty="0" smtClean="0"/>
            </a:br>
            <a:r>
              <a:rPr lang="ru-RU" dirty="0" smtClean="0"/>
              <a:t>Должны мы всем великим матерям.</a:t>
            </a:r>
            <a:endParaRPr lang="ru-RU" dirty="0"/>
          </a:p>
        </p:txBody>
      </p:sp>
      <p:pic>
        <p:nvPicPr>
          <p:cNvPr id="3074" name="Picture 2" descr="C:\Users\Библиотека\Desktop\мам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4500570"/>
            <a:ext cx="4572032" cy="2071702"/>
          </a:xfrm>
          <a:prstGeom prst="rect">
            <a:avLst/>
          </a:prstGeom>
          <a:noFill/>
        </p:spPr>
      </p:pic>
      <p:pic>
        <p:nvPicPr>
          <p:cNvPr id="3075" name="Picture 3" descr="C:\Users\Библиотека\Desktop\1-3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642919"/>
            <a:ext cx="4429156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728" y="785795"/>
            <a:ext cx="542927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Кто с нами с самой колыбели,</a:t>
            </a:r>
            <a:br>
              <a:rPr lang="ru-RU" sz="1600" dirty="0" smtClean="0"/>
            </a:br>
            <a:r>
              <a:rPr lang="ru-RU" sz="1600" dirty="0" smtClean="0"/>
              <a:t>Здоровье наше бережет,</a:t>
            </a:r>
            <a:br>
              <a:rPr lang="ru-RU" sz="1600" dirty="0" smtClean="0"/>
            </a:br>
            <a:r>
              <a:rPr lang="ru-RU" sz="1600" dirty="0" smtClean="0"/>
              <a:t>Накормит вовремя, оденет</a:t>
            </a:r>
            <a:br>
              <a:rPr lang="ru-RU" sz="1600" dirty="0" smtClean="0"/>
            </a:br>
            <a:r>
              <a:rPr lang="ru-RU" sz="1600" dirty="0" smtClean="0"/>
              <a:t>И песню ласково споет?</a:t>
            </a:r>
            <a:br>
              <a:rPr lang="ru-RU" sz="1600" dirty="0" smtClean="0"/>
            </a:br>
            <a:r>
              <a:rPr lang="ru-RU" sz="1600" dirty="0" smtClean="0"/>
              <a:t>Кто тщательно готовит к школе,</a:t>
            </a:r>
            <a:br>
              <a:rPr lang="ru-RU" sz="1600" dirty="0" smtClean="0"/>
            </a:br>
            <a:r>
              <a:rPr lang="ru-RU" sz="1600" dirty="0" smtClean="0"/>
              <a:t>Спеша способности развить,</a:t>
            </a:r>
            <a:br>
              <a:rPr lang="ru-RU" sz="1600" dirty="0" smtClean="0"/>
            </a:br>
            <a:r>
              <a:rPr lang="ru-RU" sz="1600" dirty="0" smtClean="0"/>
              <a:t>Кто укрепляет силу воли,</a:t>
            </a:r>
            <a:br>
              <a:rPr lang="ru-RU" sz="1600" dirty="0" smtClean="0"/>
            </a:br>
            <a:r>
              <a:rPr lang="ru-RU" sz="1600" dirty="0" smtClean="0"/>
              <a:t>Упорным помогает быть?</a:t>
            </a:r>
            <a:br>
              <a:rPr lang="ru-RU" sz="1600" dirty="0" smtClean="0"/>
            </a:br>
            <a:r>
              <a:rPr lang="ru-RU" sz="1600" dirty="0" smtClean="0"/>
              <a:t>Кто учит с нами все уроки</a:t>
            </a:r>
            <a:br>
              <a:rPr lang="ru-RU" sz="1600" dirty="0" smtClean="0"/>
            </a:br>
            <a:r>
              <a:rPr lang="ru-RU" sz="1600" dirty="0" smtClean="0"/>
              <a:t>И объяснит, что пропустил,</a:t>
            </a:r>
            <a:br>
              <a:rPr lang="ru-RU" sz="1600" dirty="0" smtClean="0"/>
            </a:br>
            <a:r>
              <a:rPr lang="ru-RU" sz="1600" dirty="0" smtClean="0"/>
              <a:t>Доклады, рефераты в сроки</a:t>
            </a:r>
            <a:br>
              <a:rPr lang="ru-RU" sz="1600" dirty="0" smtClean="0"/>
            </a:br>
            <a:r>
              <a:rPr lang="ru-RU" sz="1600" dirty="0" smtClean="0"/>
              <a:t>Готовит, не жалея сил?</a:t>
            </a:r>
            <a:br>
              <a:rPr lang="ru-RU" sz="1600" dirty="0" smtClean="0"/>
            </a:br>
            <a:r>
              <a:rPr lang="ru-RU" sz="1600" dirty="0" smtClean="0"/>
              <a:t>Чей дом открыт для всех подружек,</a:t>
            </a:r>
            <a:br>
              <a:rPr lang="ru-RU" sz="1600" dirty="0" smtClean="0"/>
            </a:br>
            <a:r>
              <a:rPr lang="ru-RU" sz="1600" dirty="0" smtClean="0"/>
              <a:t>Для одноклассников, друзей?</a:t>
            </a:r>
            <a:br>
              <a:rPr lang="ru-RU" sz="1600" dirty="0" smtClean="0"/>
            </a:br>
            <a:r>
              <a:rPr lang="ru-RU" sz="1600" dirty="0" smtClean="0"/>
              <a:t>И чей совет нам очень нужен</a:t>
            </a:r>
            <a:br>
              <a:rPr lang="ru-RU" sz="1600" dirty="0" smtClean="0"/>
            </a:br>
            <a:r>
              <a:rPr lang="ru-RU" sz="1600" dirty="0" smtClean="0"/>
              <a:t>Среди тяжелых, трудных дней?</a:t>
            </a:r>
            <a:br>
              <a:rPr lang="ru-RU" sz="1600" dirty="0" smtClean="0"/>
            </a:br>
            <a:r>
              <a:rPr lang="ru-RU" sz="1600" dirty="0" smtClean="0"/>
              <a:t>Кто любит нас всем сердцем, нежно,</a:t>
            </a:r>
            <a:br>
              <a:rPr lang="ru-RU" sz="1600" dirty="0" smtClean="0"/>
            </a:br>
            <a:r>
              <a:rPr lang="ru-RU" sz="1600" dirty="0" smtClean="0"/>
              <a:t>И кто наш самый лучший друг,</a:t>
            </a:r>
            <a:br>
              <a:rPr lang="ru-RU" sz="1600" dirty="0" smtClean="0"/>
            </a:br>
            <a:r>
              <a:rPr lang="ru-RU" sz="1600" dirty="0" smtClean="0"/>
              <a:t>Забота чья о нас безбрежна,</a:t>
            </a:r>
            <a:br>
              <a:rPr lang="ru-RU" sz="1600" dirty="0" smtClean="0"/>
            </a:br>
            <a:r>
              <a:rPr lang="ru-RU" sz="1600" dirty="0" smtClean="0"/>
              <a:t>Кто ловит каждый сердца стук?</a:t>
            </a:r>
            <a:br>
              <a:rPr lang="ru-RU" sz="1600" dirty="0" smtClean="0"/>
            </a:br>
            <a:r>
              <a:rPr lang="ru-RU" sz="1600" dirty="0" smtClean="0"/>
              <a:t>Конечно, мама. И сегодня</a:t>
            </a:r>
            <a:br>
              <a:rPr lang="ru-RU" sz="1600" dirty="0" smtClean="0"/>
            </a:br>
            <a:r>
              <a:rPr lang="ru-RU" sz="1600" dirty="0" smtClean="0"/>
              <a:t>Все поздравленья матерям,</a:t>
            </a:r>
            <a:br>
              <a:rPr lang="ru-RU" sz="1600" dirty="0" smtClean="0"/>
            </a:br>
            <a:r>
              <a:rPr lang="ru-RU" sz="1600" dirty="0" smtClean="0"/>
              <a:t>И будущим, и настоящим!</a:t>
            </a:r>
            <a:br>
              <a:rPr lang="ru-RU" sz="1600" dirty="0" smtClean="0"/>
            </a:br>
            <a:r>
              <a:rPr lang="ru-RU" sz="1600" dirty="0" smtClean="0"/>
              <a:t>Низкий поклон, спасибо вам!</a:t>
            </a:r>
            <a:endParaRPr lang="ru-RU" sz="1600" dirty="0"/>
          </a:p>
        </p:txBody>
      </p:sp>
      <p:pic>
        <p:nvPicPr>
          <p:cNvPr id="1026" name="Picture 2" descr="C:\Users\Библиотека\Desktop\с дне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857232"/>
            <a:ext cx="4000528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Библиотека\Desktop\горьк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286808" cy="5143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928670"/>
            <a:ext cx="3643338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Calibri Light" pitchFamily="34" charset="0"/>
              </a:rPr>
              <a:t>Мама - это значит нежность,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Это ласка, доброта,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это безмятежность,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Это радость, красота!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это на ночь сказка,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Это утренний рассвет,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в трудный час подсказка,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Это мудрость и совет!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это зелень лета,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Это снег, осенний лист,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это лучик света,</a:t>
            </a:r>
            <a:br>
              <a:rPr lang="ru-RU" sz="2000" dirty="0">
                <a:latin typeface="Calibri Light" pitchFamily="34" charset="0"/>
              </a:rPr>
            </a:br>
            <a:r>
              <a:rPr lang="ru-RU" sz="2000" dirty="0">
                <a:latin typeface="Calibri Light" pitchFamily="34" charset="0"/>
              </a:rPr>
              <a:t>Мама - это значит ЖИЗНЬ!</a:t>
            </a:r>
          </a:p>
        </p:txBody>
      </p:sp>
      <p:sp>
        <p:nvSpPr>
          <p:cNvPr id="3" name="6-конечная звезда 2"/>
          <p:cNvSpPr/>
          <p:nvPr/>
        </p:nvSpPr>
        <p:spPr>
          <a:xfrm>
            <a:off x="7143768" y="928670"/>
            <a:ext cx="1485904" cy="1643074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4-конечная звезда 3"/>
          <p:cNvSpPr/>
          <p:nvPr/>
        </p:nvSpPr>
        <p:spPr>
          <a:xfrm>
            <a:off x="5143504" y="1500174"/>
            <a:ext cx="1843094" cy="1857388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5-конечная звезда 4"/>
          <p:cNvSpPr/>
          <p:nvPr/>
        </p:nvSpPr>
        <p:spPr>
          <a:xfrm>
            <a:off x="7072330" y="3357562"/>
            <a:ext cx="1771656" cy="205740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32-конечная звезда 5"/>
          <p:cNvSpPr/>
          <p:nvPr/>
        </p:nvSpPr>
        <p:spPr>
          <a:xfrm>
            <a:off x="10287040" y="6443666"/>
            <a:ext cx="914400" cy="414334"/>
          </a:xfrm>
          <a:prstGeom prst="star32">
            <a:avLst>
              <a:gd name="adj" fmla="val 2071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 descr="C:\Users\Библиотека\Desktop\рису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928670"/>
            <a:ext cx="4929222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Библиотека\Desktop\сад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85794"/>
            <a:ext cx="8286808" cy="56436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Библиотека\Desktop\игорь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8501122" cy="5694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Библиотека\Desktop\мам лю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85770"/>
            <a:ext cx="7786742" cy="5643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Библиотека\Desktop\мам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14380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Библиотека\Desktop\энти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928670"/>
            <a:ext cx="8215370" cy="55007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187</TotalTime>
  <Words>145</Words>
  <Application>Microsoft Office PowerPoint</Application>
  <PresentationFormat>Экран (4:3)</PresentationFormat>
  <Paragraphs>37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Библиотека</dc:creator>
  <cp:lastModifiedBy>Библиотека</cp:lastModifiedBy>
  <cp:revision>22</cp:revision>
  <dcterms:created xsi:type="dcterms:W3CDTF">2021-11-09T04:45:16Z</dcterms:created>
  <dcterms:modified xsi:type="dcterms:W3CDTF">2021-11-24T06:04:39Z</dcterms:modified>
</cp:coreProperties>
</file>